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78" r:id="rId20"/>
    <p:sldId id="297" r:id="rId21"/>
    <p:sldId id="298" r:id="rId22"/>
    <p:sldId id="299" r:id="rId23"/>
    <p:sldId id="300" r:id="rId24"/>
    <p:sldId id="301" r:id="rId25"/>
    <p:sldId id="304" r:id="rId26"/>
    <p:sldId id="303" r:id="rId27"/>
    <p:sldId id="267" r:id="rId28"/>
    <p:sldId id="305" r:id="rId2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118" d="100"/>
          <a:sy n="118" d="100"/>
        </p:scale>
        <p:origin x="-14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402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48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30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62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62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348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269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5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60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4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06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68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" y="764704"/>
            <a:ext cx="82296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для субботника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3419475"/>
            <a:ext cx="57150" cy="1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91" y="2662565"/>
            <a:ext cx="8462309" cy="419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89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Химиков дом 4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13206"/>
            <a:ext cx="8981505" cy="5052097"/>
          </a:xfrm>
        </p:spPr>
      </p:pic>
      <p:sp>
        <p:nvSpPr>
          <p:cNvPr id="7" name="Полилиния 6"/>
          <p:cNvSpPr/>
          <p:nvPr/>
        </p:nvSpPr>
        <p:spPr>
          <a:xfrm>
            <a:off x="1699404" y="2122098"/>
            <a:ext cx="1673524" cy="2372264"/>
          </a:xfrm>
          <a:custGeom>
            <a:avLst/>
            <a:gdLst>
              <a:gd name="connsiteX0" fmla="*/ 362309 w 1673524"/>
              <a:gd name="connsiteY0" fmla="*/ 0 h 2372264"/>
              <a:gd name="connsiteX1" fmla="*/ 362309 w 1673524"/>
              <a:gd name="connsiteY1" fmla="*/ 0 h 2372264"/>
              <a:gd name="connsiteX2" fmla="*/ 1673524 w 1673524"/>
              <a:gd name="connsiteY2" fmla="*/ 232913 h 2372264"/>
              <a:gd name="connsiteX3" fmla="*/ 1362973 w 1673524"/>
              <a:gd name="connsiteY3" fmla="*/ 2372264 h 2372264"/>
              <a:gd name="connsiteX4" fmla="*/ 1155939 w 1673524"/>
              <a:gd name="connsiteY4" fmla="*/ 2182483 h 2372264"/>
              <a:gd name="connsiteX5" fmla="*/ 43132 w 1673524"/>
              <a:gd name="connsiteY5" fmla="*/ 1992702 h 2372264"/>
              <a:gd name="connsiteX6" fmla="*/ 0 w 1673524"/>
              <a:gd name="connsiteY6" fmla="*/ 1923691 h 2372264"/>
              <a:gd name="connsiteX7" fmla="*/ 362309 w 1673524"/>
              <a:gd name="connsiteY7" fmla="*/ 0 h 237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3524" h="2372264">
                <a:moveTo>
                  <a:pt x="362309" y="0"/>
                </a:moveTo>
                <a:lnTo>
                  <a:pt x="362309" y="0"/>
                </a:lnTo>
                <a:lnTo>
                  <a:pt x="1673524" y="232913"/>
                </a:lnTo>
                <a:lnTo>
                  <a:pt x="1362973" y="2372264"/>
                </a:lnTo>
                <a:lnTo>
                  <a:pt x="1155939" y="2182483"/>
                </a:lnTo>
                <a:lnTo>
                  <a:pt x="43132" y="1992702"/>
                </a:lnTo>
                <a:lnTo>
                  <a:pt x="0" y="1923691"/>
                </a:lnTo>
                <a:lnTo>
                  <a:pt x="362309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4071668" y="2173857"/>
            <a:ext cx="1483743" cy="3053751"/>
          </a:xfrm>
          <a:custGeom>
            <a:avLst/>
            <a:gdLst>
              <a:gd name="connsiteX0" fmla="*/ 474453 w 1483743"/>
              <a:gd name="connsiteY0" fmla="*/ 0 h 3053751"/>
              <a:gd name="connsiteX1" fmla="*/ 1483743 w 1483743"/>
              <a:gd name="connsiteY1" fmla="*/ 146649 h 3053751"/>
              <a:gd name="connsiteX2" fmla="*/ 1224951 w 1483743"/>
              <a:gd name="connsiteY2" fmla="*/ 1863305 h 3053751"/>
              <a:gd name="connsiteX3" fmla="*/ 914400 w 1483743"/>
              <a:gd name="connsiteY3" fmla="*/ 2070339 h 3053751"/>
              <a:gd name="connsiteX4" fmla="*/ 802257 w 1483743"/>
              <a:gd name="connsiteY4" fmla="*/ 3053751 h 3053751"/>
              <a:gd name="connsiteX5" fmla="*/ 0 w 1483743"/>
              <a:gd name="connsiteY5" fmla="*/ 2932981 h 3053751"/>
              <a:gd name="connsiteX6" fmla="*/ 474453 w 1483743"/>
              <a:gd name="connsiteY6" fmla="*/ 0 h 3053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3743" h="3053751">
                <a:moveTo>
                  <a:pt x="474453" y="0"/>
                </a:moveTo>
                <a:lnTo>
                  <a:pt x="1483743" y="146649"/>
                </a:lnTo>
                <a:lnTo>
                  <a:pt x="1224951" y="1863305"/>
                </a:lnTo>
                <a:lnTo>
                  <a:pt x="914400" y="2070339"/>
                </a:lnTo>
                <a:lnTo>
                  <a:pt x="802257" y="3053751"/>
                </a:lnTo>
                <a:lnTo>
                  <a:pt x="0" y="2932981"/>
                </a:lnTo>
                <a:lnTo>
                  <a:pt x="474453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42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Гостиница Парк Инн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(западная сторона до реки)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718" y="1052736"/>
            <a:ext cx="5911617" cy="5754297"/>
          </a:xfrm>
        </p:spPr>
      </p:pic>
      <p:sp>
        <p:nvSpPr>
          <p:cNvPr id="10" name="Полилиния 9"/>
          <p:cNvSpPr/>
          <p:nvPr/>
        </p:nvSpPr>
        <p:spPr>
          <a:xfrm>
            <a:off x="3174521" y="2691442"/>
            <a:ext cx="3441939" cy="3778369"/>
          </a:xfrm>
          <a:custGeom>
            <a:avLst/>
            <a:gdLst>
              <a:gd name="connsiteX0" fmla="*/ 0 w 3441939"/>
              <a:gd name="connsiteY0" fmla="*/ 69011 h 3778369"/>
              <a:gd name="connsiteX1" fmla="*/ 250166 w 3441939"/>
              <a:gd name="connsiteY1" fmla="*/ 0 h 3778369"/>
              <a:gd name="connsiteX2" fmla="*/ 517585 w 3441939"/>
              <a:gd name="connsiteY2" fmla="*/ 112143 h 3778369"/>
              <a:gd name="connsiteX3" fmla="*/ 483079 w 3441939"/>
              <a:gd name="connsiteY3" fmla="*/ 500332 h 3778369"/>
              <a:gd name="connsiteX4" fmla="*/ 1069675 w 3441939"/>
              <a:gd name="connsiteY4" fmla="*/ 534837 h 3778369"/>
              <a:gd name="connsiteX5" fmla="*/ 1820173 w 3441939"/>
              <a:gd name="connsiteY5" fmla="*/ 862641 h 3778369"/>
              <a:gd name="connsiteX6" fmla="*/ 1846053 w 3441939"/>
              <a:gd name="connsiteY6" fmla="*/ 465826 h 3778369"/>
              <a:gd name="connsiteX7" fmla="*/ 1958196 w 3441939"/>
              <a:gd name="connsiteY7" fmla="*/ 138022 h 3778369"/>
              <a:gd name="connsiteX8" fmla="*/ 2967487 w 3441939"/>
              <a:gd name="connsiteY8" fmla="*/ 526211 h 3778369"/>
              <a:gd name="connsiteX9" fmla="*/ 2777705 w 3441939"/>
              <a:gd name="connsiteY9" fmla="*/ 845388 h 3778369"/>
              <a:gd name="connsiteX10" fmla="*/ 3441939 w 3441939"/>
              <a:gd name="connsiteY10" fmla="*/ 3485071 h 3778369"/>
              <a:gd name="connsiteX11" fmla="*/ 1656271 w 3441939"/>
              <a:gd name="connsiteY11" fmla="*/ 3778369 h 3778369"/>
              <a:gd name="connsiteX12" fmla="*/ 1475117 w 3441939"/>
              <a:gd name="connsiteY12" fmla="*/ 2665562 h 3778369"/>
              <a:gd name="connsiteX13" fmla="*/ 733245 w 3441939"/>
              <a:gd name="connsiteY13" fmla="*/ 1639018 h 3778369"/>
              <a:gd name="connsiteX14" fmla="*/ 51758 w 3441939"/>
              <a:gd name="connsiteY14" fmla="*/ 103516 h 3778369"/>
              <a:gd name="connsiteX15" fmla="*/ 0 w 3441939"/>
              <a:gd name="connsiteY15" fmla="*/ 69011 h 3778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41939" h="3778369">
                <a:moveTo>
                  <a:pt x="0" y="69011"/>
                </a:moveTo>
                <a:lnTo>
                  <a:pt x="250166" y="0"/>
                </a:lnTo>
                <a:lnTo>
                  <a:pt x="517585" y="112143"/>
                </a:lnTo>
                <a:lnTo>
                  <a:pt x="483079" y="500332"/>
                </a:lnTo>
                <a:lnTo>
                  <a:pt x="1069675" y="534837"/>
                </a:lnTo>
                <a:lnTo>
                  <a:pt x="1820173" y="862641"/>
                </a:lnTo>
                <a:lnTo>
                  <a:pt x="1846053" y="465826"/>
                </a:lnTo>
                <a:lnTo>
                  <a:pt x="1958196" y="138022"/>
                </a:lnTo>
                <a:lnTo>
                  <a:pt x="2967487" y="526211"/>
                </a:lnTo>
                <a:lnTo>
                  <a:pt x="2777705" y="845388"/>
                </a:lnTo>
                <a:lnTo>
                  <a:pt x="3441939" y="3485071"/>
                </a:lnTo>
                <a:lnTo>
                  <a:pt x="1656271" y="3778369"/>
                </a:lnTo>
                <a:lnTo>
                  <a:pt x="1475117" y="2665562"/>
                </a:lnTo>
                <a:lnTo>
                  <a:pt x="733245" y="1639018"/>
                </a:lnTo>
                <a:lnTo>
                  <a:pt x="51758" y="103516"/>
                </a:lnTo>
                <a:lnTo>
                  <a:pt x="0" y="69011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2415396" y="1104181"/>
            <a:ext cx="1915064" cy="1397479"/>
          </a:xfrm>
          <a:custGeom>
            <a:avLst/>
            <a:gdLst>
              <a:gd name="connsiteX0" fmla="*/ 77638 w 1915064"/>
              <a:gd name="connsiteY0" fmla="*/ 0 h 1397479"/>
              <a:gd name="connsiteX1" fmla="*/ 871268 w 1915064"/>
              <a:gd name="connsiteY1" fmla="*/ 0 h 1397479"/>
              <a:gd name="connsiteX2" fmla="*/ 888521 w 1915064"/>
              <a:gd name="connsiteY2" fmla="*/ 577970 h 1397479"/>
              <a:gd name="connsiteX3" fmla="*/ 776378 w 1915064"/>
              <a:gd name="connsiteY3" fmla="*/ 854015 h 1397479"/>
              <a:gd name="connsiteX4" fmla="*/ 1431985 w 1915064"/>
              <a:gd name="connsiteY4" fmla="*/ 1190445 h 1397479"/>
              <a:gd name="connsiteX5" fmla="*/ 1915064 w 1915064"/>
              <a:gd name="connsiteY5" fmla="*/ 1397479 h 1397479"/>
              <a:gd name="connsiteX6" fmla="*/ 1742536 w 1915064"/>
              <a:gd name="connsiteY6" fmla="*/ 1388853 h 1397479"/>
              <a:gd name="connsiteX7" fmla="*/ 353683 w 1915064"/>
              <a:gd name="connsiteY7" fmla="*/ 1164566 h 1397479"/>
              <a:gd name="connsiteX8" fmla="*/ 0 w 1915064"/>
              <a:gd name="connsiteY8" fmla="*/ 595223 h 1397479"/>
              <a:gd name="connsiteX9" fmla="*/ 77638 w 1915064"/>
              <a:gd name="connsiteY9" fmla="*/ 0 h 13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5064" h="1397479">
                <a:moveTo>
                  <a:pt x="77638" y="0"/>
                </a:moveTo>
                <a:lnTo>
                  <a:pt x="871268" y="0"/>
                </a:lnTo>
                <a:lnTo>
                  <a:pt x="888521" y="577970"/>
                </a:lnTo>
                <a:lnTo>
                  <a:pt x="776378" y="854015"/>
                </a:lnTo>
                <a:lnTo>
                  <a:pt x="1431985" y="1190445"/>
                </a:lnTo>
                <a:lnTo>
                  <a:pt x="1915064" y="1397479"/>
                </a:lnTo>
                <a:lnTo>
                  <a:pt x="1742536" y="1388853"/>
                </a:lnTo>
                <a:lnTo>
                  <a:pt x="353683" y="1164566"/>
                </a:lnTo>
                <a:lnTo>
                  <a:pt x="0" y="595223"/>
                </a:lnTo>
                <a:lnTo>
                  <a:pt x="77638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5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Щусева дом 12 к1, у реки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(дикий пляж и подходы)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8763397" cy="4929411"/>
          </a:xfrm>
        </p:spPr>
      </p:pic>
      <p:sp>
        <p:nvSpPr>
          <p:cNvPr id="5" name="Полилиния 4"/>
          <p:cNvSpPr/>
          <p:nvPr/>
        </p:nvSpPr>
        <p:spPr>
          <a:xfrm>
            <a:off x="4499992" y="1915065"/>
            <a:ext cx="1271080" cy="2017992"/>
          </a:xfrm>
          <a:custGeom>
            <a:avLst/>
            <a:gdLst>
              <a:gd name="connsiteX0" fmla="*/ 1190445 w 1716657"/>
              <a:gd name="connsiteY0" fmla="*/ 60385 h 2475781"/>
              <a:gd name="connsiteX1" fmla="*/ 1716657 w 1716657"/>
              <a:gd name="connsiteY1" fmla="*/ 284672 h 2475781"/>
              <a:gd name="connsiteX2" fmla="*/ 897147 w 1716657"/>
              <a:gd name="connsiteY2" fmla="*/ 2372264 h 2475781"/>
              <a:gd name="connsiteX3" fmla="*/ 612476 w 1716657"/>
              <a:gd name="connsiteY3" fmla="*/ 2337759 h 2475781"/>
              <a:gd name="connsiteX4" fmla="*/ 250166 w 1716657"/>
              <a:gd name="connsiteY4" fmla="*/ 2475781 h 2475781"/>
              <a:gd name="connsiteX5" fmla="*/ 0 w 1716657"/>
              <a:gd name="connsiteY5" fmla="*/ 1345721 h 2475781"/>
              <a:gd name="connsiteX6" fmla="*/ 707366 w 1716657"/>
              <a:gd name="connsiteY6" fmla="*/ 0 h 2475781"/>
              <a:gd name="connsiteX7" fmla="*/ 1190445 w 1716657"/>
              <a:gd name="connsiteY7" fmla="*/ 60385 h 247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57" h="2475781">
                <a:moveTo>
                  <a:pt x="1190445" y="60385"/>
                </a:moveTo>
                <a:lnTo>
                  <a:pt x="1716657" y="284672"/>
                </a:lnTo>
                <a:lnTo>
                  <a:pt x="897147" y="2372264"/>
                </a:lnTo>
                <a:lnTo>
                  <a:pt x="612476" y="2337759"/>
                </a:lnTo>
                <a:lnTo>
                  <a:pt x="250166" y="2475781"/>
                </a:lnTo>
                <a:lnTo>
                  <a:pt x="0" y="1345721"/>
                </a:lnTo>
                <a:lnTo>
                  <a:pt x="707366" y="0"/>
                </a:lnTo>
                <a:lnTo>
                  <a:pt x="1190445" y="6038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85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 Минутка ул. Зелинского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38" y="1124744"/>
            <a:ext cx="8548742" cy="5472608"/>
          </a:xfrm>
        </p:spPr>
      </p:pic>
      <p:sp>
        <p:nvSpPr>
          <p:cNvPr id="5" name="Полилиния 4"/>
          <p:cNvSpPr/>
          <p:nvPr/>
        </p:nvSpPr>
        <p:spPr>
          <a:xfrm>
            <a:off x="2829464" y="1544128"/>
            <a:ext cx="2216989" cy="4399472"/>
          </a:xfrm>
          <a:custGeom>
            <a:avLst/>
            <a:gdLst>
              <a:gd name="connsiteX0" fmla="*/ 1639019 w 2216989"/>
              <a:gd name="connsiteY0" fmla="*/ 0 h 4399472"/>
              <a:gd name="connsiteX1" fmla="*/ 2216989 w 2216989"/>
              <a:gd name="connsiteY1" fmla="*/ 43132 h 4399472"/>
              <a:gd name="connsiteX2" fmla="*/ 2087593 w 2216989"/>
              <a:gd name="connsiteY2" fmla="*/ 1466491 h 4399472"/>
              <a:gd name="connsiteX3" fmla="*/ 1759789 w 2216989"/>
              <a:gd name="connsiteY3" fmla="*/ 1897812 h 4399472"/>
              <a:gd name="connsiteX4" fmla="*/ 1587261 w 2216989"/>
              <a:gd name="connsiteY4" fmla="*/ 2587925 h 4399472"/>
              <a:gd name="connsiteX5" fmla="*/ 1828800 w 2216989"/>
              <a:gd name="connsiteY5" fmla="*/ 3217653 h 4399472"/>
              <a:gd name="connsiteX6" fmla="*/ 2104845 w 2216989"/>
              <a:gd name="connsiteY6" fmla="*/ 3502325 h 4399472"/>
              <a:gd name="connsiteX7" fmla="*/ 2035834 w 2216989"/>
              <a:gd name="connsiteY7" fmla="*/ 4382219 h 4399472"/>
              <a:gd name="connsiteX8" fmla="*/ 1509623 w 2216989"/>
              <a:gd name="connsiteY8" fmla="*/ 4399472 h 4399472"/>
              <a:gd name="connsiteX9" fmla="*/ 681487 w 2216989"/>
              <a:gd name="connsiteY9" fmla="*/ 4252823 h 4399472"/>
              <a:gd name="connsiteX10" fmla="*/ 629728 w 2216989"/>
              <a:gd name="connsiteY10" fmla="*/ 3321170 h 4399472"/>
              <a:gd name="connsiteX11" fmla="*/ 612476 w 2216989"/>
              <a:gd name="connsiteY11" fmla="*/ 2898476 h 4399472"/>
              <a:gd name="connsiteX12" fmla="*/ 43132 w 2216989"/>
              <a:gd name="connsiteY12" fmla="*/ 2881223 h 4399472"/>
              <a:gd name="connsiteX13" fmla="*/ 0 w 2216989"/>
              <a:gd name="connsiteY13" fmla="*/ 2441276 h 4399472"/>
              <a:gd name="connsiteX14" fmla="*/ 1397479 w 2216989"/>
              <a:gd name="connsiteY14" fmla="*/ 2587925 h 4399472"/>
              <a:gd name="connsiteX15" fmla="*/ 1639019 w 2216989"/>
              <a:gd name="connsiteY15" fmla="*/ 0 h 4399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16989" h="4399472">
                <a:moveTo>
                  <a:pt x="1639019" y="0"/>
                </a:moveTo>
                <a:lnTo>
                  <a:pt x="2216989" y="43132"/>
                </a:lnTo>
                <a:lnTo>
                  <a:pt x="2087593" y="1466491"/>
                </a:lnTo>
                <a:lnTo>
                  <a:pt x="1759789" y="1897812"/>
                </a:lnTo>
                <a:lnTo>
                  <a:pt x="1587261" y="2587925"/>
                </a:lnTo>
                <a:lnTo>
                  <a:pt x="1828800" y="3217653"/>
                </a:lnTo>
                <a:lnTo>
                  <a:pt x="2104845" y="3502325"/>
                </a:lnTo>
                <a:lnTo>
                  <a:pt x="2035834" y="4382219"/>
                </a:lnTo>
                <a:lnTo>
                  <a:pt x="1509623" y="4399472"/>
                </a:lnTo>
                <a:lnTo>
                  <a:pt x="681487" y="4252823"/>
                </a:lnTo>
                <a:lnTo>
                  <a:pt x="629728" y="3321170"/>
                </a:lnTo>
                <a:lnTo>
                  <a:pt x="612476" y="2898476"/>
                </a:lnTo>
                <a:lnTo>
                  <a:pt x="43132" y="2881223"/>
                </a:lnTo>
                <a:lnTo>
                  <a:pt x="0" y="2441276"/>
                </a:lnTo>
                <a:lnTo>
                  <a:pt x="1397479" y="2587925"/>
                </a:lnTo>
                <a:lnTo>
                  <a:pt x="1639019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7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ЖД переезда до дома 28 по ул. Космонавтов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8883825" cy="5400600"/>
          </a:xfrm>
        </p:spPr>
      </p:pic>
      <p:sp>
        <p:nvSpPr>
          <p:cNvPr id="5" name="Прямоугольник 4"/>
          <p:cNvSpPr/>
          <p:nvPr/>
        </p:nvSpPr>
        <p:spPr>
          <a:xfrm rot="18069513">
            <a:off x="4695490" y="3130036"/>
            <a:ext cx="290160" cy="1906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33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ЖД переезда до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8046156" cy="4525963"/>
          </a:xfrm>
        </p:spPr>
      </p:pic>
      <p:sp>
        <p:nvSpPr>
          <p:cNvPr id="5" name="Прямоугольник 4"/>
          <p:cNvSpPr/>
          <p:nvPr/>
        </p:nvSpPr>
        <p:spPr>
          <a:xfrm rot="370519">
            <a:off x="4226044" y="2452509"/>
            <a:ext cx="215152" cy="2262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76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Германа (между заводом и Валом)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8635383" cy="5328592"/>
          </a:xfrm>
        </p:spPr>
      </p:pic>
      <p:sp>
        <p:nvSpPr>
          <p:cNvPr id="6" name="Полилиния 5"/>
          <p:cNvSpPr/>
          <p:nvPr/>
        </p:nvSpPr>
        <p:spPr>
          <a:xfrm>
            <a:off x="3635896" y="1708030"/>
            <a:ext cx="1671982" cy="3017114"/>
          </a:xfrm>
          <a:custGeom>
            <a:avLst/>
            <a:gdLst>
              <a:gd name="connsiteX0" fmla="*/ 1104181 w 1354347"/>
              <a:gd name="connsiteY0" fmla="*/ 112144 h 2950234"/>
              <a:gd name="connsiteX1" fmla="*/ 1104181 w 1354347"/>
              <a:gd name="connsiteY1" fmla="*/ 112144 h 2950234"/>
              <a:gd name="connsiteX2" fmla="*/ 1061049 w 1354347"/>
              <a:gd name="connsiteY2" fmla="*/ 232913 h 2950234"/>
              <a:gd name="connsiteX3" fmla="*/ 1035169 w 1354347"/>
              <a:gd name="connsiteY3" fmla="*/ 327804 h 2950234"/>
              <a:gd name="connsiteX4" fmla="*/ 1017917 w 1354347"/>
              <a:gd name="connsiteY4" fmla="*/ 483079 h 2950234"/>
              <a:gd name="connsiteX5" fmla="*/ 1009290 w 1354347"/>
              <a:gd name="connsiteY5" fmla="*/ 543464 h 2950234"/>
              <a:gd name="connsiteX6" fmla="*/ 1000664 w 1354347"/>
              <a:gd name="connsiteY6" fmla="*/ 672861 h 2950234"/>
              <a:gd name="connsiteX7" fmla="*/ 992037 w 1354347"/>
              <a:gd name="connsiteY7" fmla="*/ 698740 h 2950234"/>
              <a:gd name="connsiteX8" fmla="*/ 974785 w 1354347"/>
              <a:gd name="connsiteY8" fmla="*/ 759125 h 2950234"/>
              <a:gd name="connsiteX9" fmla="*/ 940279 w 1354347"/>
              <a:gd name="connsiteY9" fmla="*/ 810883 h 2950234"/>
              <a:gd name="connsiteX10" fmla="*/ 914400 w 1354347"/>
              <a:gd name="connsiteY10" fmla="*/ 862642 h 2950234"/>
              <a:gd name="connsiteX11" fmla="*/ 888520 w 1354347"/>
              <a:gd name="connsiteY11" fmla="*/ 914400 h 2950234"/>
              <a:gd name="connsiteX12" fmla="*/ 862641 w 1354347"/>
              <a:gd name="connsiteY12" fmla="*/ 992038 h 2950234"/>
              <a:gd name="connsiteX13" fmla="*/ 854015 w 1354347"/>
              <a:gd name="connsiteY13" fmla="*/ 1017917 h 2950234"/>
              <a:gd name="connsiteX14" fmla="*/ 845388 w 1354347"/>
              <a:gd name="connsiteY14" fmla="*/ 1043796 h 2950234"/>
              <a:gd name="connsiteX15" fmla="*/ 836762 w 1354347"/>
              <a:gd name="connsiteY15" fmla="*/ 1104181 h 2950234"/>
              <a:gd name="connsiteX16" fmla="*/ 819509 w 1354347"/>
              <a:gd name="connsiteY16" fmla="*/ 1293962 h 2950234"/>
              <a:gd name="connsiteX17" fmla="*/ 802256 w 1354347"/>
              <a:gd name="connsiteY17" fmla="*/ 1457864 h 2950234"/>
              <a:gd name="connsiteX18" fmla="*/ 1354347 w 1354347"/>
              <a:gd name="connsiteY18" fmla="*/ 1656272 h 2950234"/>
              <a:gd name="connsiteX19" fmla="*/ 940279 w 1354347"/>
              <a:gd name="connsiteY19" fmla="*/ 2950234 h 2950234"/>
              <a:gd name="connsiteX20" fmla="*/ 0 w 1354347"/>
              <a:gd name="connsiteY20" fmla="*/ 2587925 h 2950234"/>
              <a:gd name="connsiteX21" fmla="*/ 897147 w 1354347"/>
              <a:gd name="connsiteY21" fmla="*/ 34506 h 2950234"/>
              <a:gd name="connsiteX22" fmla="*/ 1147313 w 1354347"/>
              <a:gd name="connsiteY22" fmla="*/ 0 h 2950234"/>
              <a:gd name="connsiteX23" fmla="*/ 1104181 w 1354347"/>
              <a:gd name="connsiteY23" fmla="*/ 112144 h 295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54347" h="2950234">
                <a:moveTo>
                  <a:pt x="1104181" y="112144"/>
                </a:moveTo>
                <a:lnTo>
                  <a:pt x="1104181" y="112144"/>
                </a:lnTo>
                <a:cubicBezTo>
                  <a:pt x="1071915" y="198188"/>
                  <a:pt x="1086073" y="157844"/>
                  <a:pt x="1061049" y="232913"/>
                </a:cubicBezTo>
                <a:cubicBezTo>
                  <a:pt x="1050520" y="264499"/>
                  <a:pt x="1040034" y="293750"/>
                  <a:pt x="1035169" y="327804"/>
                </a:cubicBezTo>
                <a:cubicBezTo>
                  <a:pt x="1015347" y="466562"/>
                  <a:pt x="1038856" y="294631"/>
                  <a:pt x="1017917" y="483079"/>
                </a:cubicBezTo>
                <a:cubicBezTo>
                  <a:pt x="1015672" y="503287"/>
                  <a:pt x="1012166" y="523336"/>
                  <a:pt x="1009290" y="543464"/>
                </a:cubicBezTo>
                <a:cubicBezTo>
                  <a:pt x="1006415" y="586596"/>
                  <a:pt x="1005438" y="629897"/>
                  <a:pt x="1000664" y="672861"/>
                </a:cubicBezTo>
                <a:cubicBezTo>
                  <a:pt x="999660" y="681898"/>
                  <a:pt x="994535" y="689997"/>
                  <a:pt x="992037" y="698740"/>
                </a:cubicBezTo>
                <a:cubicBezTo>
                  <a:pt x="989410" y="707934"/>
                  <a:pt x="980867" y="748177"/>
                  <a:pt x="974785" y="759125"/>
                </a:cubicBezTo>
                <a:cubicBezTo>
                  <a:pt x="964715" y="777251"/>
                  <a:pt x="946837" y="791212"/>
                  <a:pt x="940279" y="810883"/>
                </a:cubicBezTo>
                <a:cubicBezTo>
                  <a:pt x="918595" y="875930"/>
                  <a:pt x="947845" y="795751"/>
                  <a:pt x="914400" y="862642"/>
                </a:cubicBezTo>
                <a:cubicBezTo>
                  <a:pt x="878692" y="934059"/>
                  <a:pt x="937955" y="840249"/>
                  <a:pt x="888520" y="914400"/>
                </a:cubicBezTo>
                <a:lnTo>
                  <a:pt x="862641" y="992038"/>
                </a:lnTo>
                <a:lnTo>
                  <a:pt x="854015" y="1017917"/>
                </a:lnTo>
                <a:lnTo>
                  <a:pt x="845388" y="1043796"/>
                </a:lnTo>
                <a:cubicBezTo>
                  <a:pt x="842513" y="1063924"/>
                  <a:pt x="838321" y="1083908"/>
                  <a:pt x="836762" y="1104181"/>
                </a:cubicBezTo>
                <a:cubicBezTo>
                  <a:pt x="822196" y="1293549"/>
                  <a:pt x="846346" y="1213458"/>
                  <a:pt x="819509" y="1293962"/>
                </a:cubicBezTo>
                <a:cubicBezTo>
                  <a:pt x="801186" y="1440545"/>
                  <a:pt x="802256" y="1385619"/>
                  <a:pt x="802256" y="1457864"/>
                </a:cubicBezTo>
                <a:lnTo>
                  <a:pt x="1354347" y="1656272"/>
                </a:lnTo>
                <a:lnTo>
                  <a:pt x="940279" y="2950234"/>
                </a:lnTo>
                <a:lnTo>
                  <a:pt x="0" y="2587925"/>
                </a:lnTo>
                <a:lnTo>
                  <a:pt x="897147" y="34506"/>
                </a:lnTo>
                <a:lnTo>
                  <a:pt x="1147313" y="0"/>
                </a:lnTo>
                <a:lnTo>
                  <a:pt x="1104181" y="11214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Новолучанская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напротив дома 33 к.2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2" y="1052736"/>
            <a:ext cx="9019425" cy="5400600"/>
          </a:xfrm>
        </p:spPr>
      </p:pic>
      <p:sp>
        <p:nvSpPr>
          <p:cNvPr id="5" name="Овал 4"/>
          <p:cNvSpPr/>
          <p:nvPr/>
        </p:nvSpPr>
        <p:spPr>
          <a:xfrm rot="1583458">
            <a:off x="4070662" y="2250300"/>
            <a:ext cx="717313" cy="37444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0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т.д. Русь и Валом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8635383" cy="5184576"/>
          </a:xfrm>
        </p:spPr>
      </p:pic>
      <p:sp>
        <p:nvSpPr>
          <p:cNvPr id="6" name="Полилиния 5"/>
          <p:cNvSpPr/>
          <p:nvPr/>
        </p:nvSpPr>
        <p:spPr>
          <a:xfrm>
            <a:off x="2782520" y="2945557"/>
            <a:ext cx="3312544" cy="1613139"/>
          </a:xfrm>
          <a:custGeom>
            <a:avLst/>
            <a:gdLst>
              <a:gd name="connsiteX0" fmla="*/ 2769080 w 3312544"/>
              <a:gd name="connsiteY0" fmla="*/ 0 h 1613139"/>
              <a:gd name="connsiteX1" fmla="*/ 3312544 w 3312544"/>
              <a:gd name="connsiteY1" fmla="*/ 862641 h 1613139"/>
              <a:gd name="connsiteX2" fmla="*/ 2122099 w 3312544"/>
              <a:gd name="connsiteY2" fmla="*/ 767751 h 1613139"/>
              <a:gd name="connsiteX3" fmla="*/ 1104182 w 3312544"/>
              <a:gd name="connsiteY3" fmla="*/ 819509 h 1613139"/>
              <a:gd name="connsiteX4" fmla="*/ 310551 w 3312544"/>
              <a:gd name="connsiteY4" fmla="*/ 1224951 h 1613139"/>
              <a:gd name="connsiteX5" fmla="*/ 94891 w 3312544"/>
              <a:gd name="connsiteY5" fmla="*/ 1613139 h 1613139"/>
              <a:gd name="connsiteX6" fmla="*/ 0 w 3312544"/>
              <a:gd name="connsiteY6" fmla="*/ 1466490 h 1613139"/>
              <a:gd name="connsiteX7" fmla="*/ 362310 w 3312544"/>
              <a:gd name="connsiteY7" fmla="*/ 1009290 h 1613139"/>
              <a:gd name="connsiteX8" fmla="*/ 750499 w 3312544"/>
              <a:gd name="connsiteY8" fmla="*/ 715992 h 1613139"/>
              <a:gd name="connsiteX9" fmla="*/ 2769080 w 3312544"/>
              <a:gd name="connsiteY9" fmla="*/ 0 h 1613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12544" h="1613139">
                <a:moveTo>
                  <a:pt x="2769080" y="0"/>
                </a:moveTo>
                <a:lnTo>
                  <a:pt x="3312544" y="862641"/>
                </a:lnTo>
                <a:lnTo>
                  <a:pt x="2122099" y="767751"/>
                </a:lnTo>
                <a:lnTo>
                  <a:pt x="1104182" y="819509"/>
                </a:lnTo>
                <a:lnTo>
                  <a:pt x="310551" y="1224951"/>
                </a:lnTo>
                <a:lnTo>
                  <a:pt x="94891" y="1613139"/>
                </a:lnTo>
                <a:lnTo>
                  <a:pt x="0" y="1466490"/>
                </a:lnTo>
                <a:lnTo>
                  <a:pt x="362310" y="1009290"/>
                </a:lnTo>
                <a:lnTo>
                  <a:pt x="750499" y="715992"/>
                </a:lnTo>
                <a:lnTo>
                  <a:pt x="276908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29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 А.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Корсунова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дом 39, пр. Мира (у кольца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неразграниченная территория за д. 37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163" y="1600200"/>
            <a:ext cx="4947673" cy="4525963"/>
          </a:xfrm>
        </p:spPr>
      </p:pic>
      <p:sp>
        <p:nvSpPr>
          <p:cNvPr id="5" name="Полилиния 4"/>
          <p:cNvSpPr/>
          <p:nvPr/>
        </p:nvSpPr>
        <p:spPr>
          <a:xfrm>
            <a:off x="3105509" y="2234242"/>
            <a:ext cx="2527540" cy="905773"/>
          </a:xfrm>
          <a:custGeom>
            <a:avLst/>
            <a:gdLst>
              <a:gd name="connsiteX0" fmla="*/ 310551 w 2527540"/>
              <a:gd name="connsiteY0" fmla="*/ 802256 h 905773"/>
              <a:gd name="connsiteX1" fmla="*/ 0 w 2527540"/>
              <a:gd name="connsiteY1" fmla="*/ 733245 h 905773"/>
              <a:gd name="connsiteX2" fmla="*/ 224287 w 2527540"/>
              <a:gd name="connsiteY2" fmla="*/ 276045 h 905773"/>
              <a:gd name="connsiteX3" fmla="*/ 992038 w 2527540"/>
              <a:gd name="connsiteY3" fmla="*/ 0 h 905773"/>
              <a:gd name="connsiteX4" fmla="*/ 1354348 w 2527540"/>
              <a:gd name="connsiteY4" fmla="*/ 77637 h 905773"/>
              <a:gd name="connsiteX5" fmla="*/ 1820174 w 2527540"/>
              <a:gd name="connsiteY5" fmla="*/ 276045 h 905773"/>
              <a:gd name="connsiteX6" fmla="*/ 2527540 w 2527540"/>
              <a:gd name="connsiteY6" fmla="*/ 621101 h 905773"/>
              <a:gd name="connsiteX7" fmla="*/ 2346385 w 2527540"/>
              <a:gd name="connsiteY7" fmla="*/ 905773 h 905773"/>
              <a:gd name="connsiteX8" fmla="*/ 1777042 w 2527540"/>
              <a:gd name="connsiteY8" fmla="*/ 672860 h 905773"/>
              <a:gd name="connsiteX9" fmla="*/ 1199072 w 2527540"/>
              <a:gd name="connsiteY9" fmla="*/ 431320 h 905773"/>
              <a:gd name="connsiteX10" fmla="*/ 741872 w 2527540"/>
              <a:gd name="connsiteY10" fmla="*/ 327803 h 905773"/>
              <a:gd name="connsiteX11" fmla="*/ 310551 w 2527540"/>
              <a:gd name="connsiteY11" fmla="*/ 802256 h 9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7540" h="905773">
                <a:moveTo>
                  <a:pt x="310551" y="802256"/>
                </a:moveTo>
                <a:lnTo>
                  <a:pt x="0" y="733245"/>
                </a:lnTo>
                <a:lnTo>
                  <a:pt x="224287" y="276045"/>
                </a:lnTo>
                <a:lnTo>
                  <a:pt x="992038" y="0"/>
                </a:lnTo>
                <a:lnTo>
                  <a:pt x="1354348" y="77637"/>
                </a:lnTo>
                <a:lnTo>
                  <a:pt x="1820174" y="276045"/>
                </a:lnTo>
                <a:lnTo>
                  <a:pt x="2527540" y="621101"/>
                </a:lnTo>
                <a:lnTo>
                  <a:pt x="2346385" y="905773"/>
                </a:lnTo>
                <a:lnTo>
                  <a:pt x="1777042" y="672860"/>
                </a:lnTo>
                <a:lnTo>
                  <a:pt x="1199072" y="431320"/>
                </a:lnTo>
                <a:lnTo>
                  <a:pt x="741872" y="327803"/>
                </a:lnTo>
                <a:lnTo>
                  <a:pt x="310551" y="802256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4167398" y="4143122"/>
            <a:ext cx="841572" cy="671639"/>
          </a:xfrm>
          <a:custGeom>
            <a:avLst/>
            <a:gdLst>
              <a:gd name="connsiteX0" fmla="*/ 784928 w 841572"/>
              <a:gd name="connsiteY0" fmla="*/ 671639 h 671639"/>
              <a:gd name="connsiteX1" fmla="*/ 841572 w 841572"/>
              <a:gd name="connsiteY1" fmla="*/ 89013 h 671639"/>
              <a:gd name="connsiteX2" fmla="*/ 56644 w 841572"/>
              <a:gd name="connsiteY2" fmla="*/ 0 h 671639"/>
              <a:gd name="connsiteX3" fmla="*/ 0 w 841572"/>
              <a:gd name="connsiteY3" fmla="*/ 574535 h 671639"/>
              <a:gd name="connsiteX4" fmla="*/ 784928 w 841572"/>
              <a:gd name="connsiteY4" fmla="*/ 671639 h 67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572" h="671639">
                <a:moveTo>
                  <a:pt x="784928" y="671639"/>
                </a:moveTo>
                <a:lnTo>
                  <a:pt x="841572" y="89013"/>
                </a:lnTo>
                <a:lnTo>
                  <a:pt x="56644" y="0"/>
                </a:lnTo>
                <a:lnTo>
                  <a:pt x="0" y="574535"/>
                </a:lnTo>
                <a:lnTo>
                  <a:pt x="784928" y="67163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26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Космонавтов от дома 16 до дома 22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77" r="37349" b="-1"/>
          <a:stretch/>
        </p:blipFill>
        <p:spPr>
          <a:xfrm>
            <a:off x="755576" y="620688"/>
            <a:ext cx="7344816" cy="5964094"/>
          </a:xfrm>
        </p:spPr>
      </p:pic>
      <p:sp>
        <p:nvSpPr>
          <p:cNvPr id="5" name="Полилиния 4"/>
          <p:cNvSpPr/>
          <p:nvPr/>
        </p:nvSpPr>
        <p:spPr>
          <a:xfrm>
            <a:off x="4414468" y="1476070"/>
            <a:ext cx="1367788" cy="4744528"/>
          </a:xfrm>
          <a:custGeom>
            <a:avLst/>
            <a:gdLst>
              <a:gd name="connsiteX0" fmla="*/ 897147 w 1647645"/>
              <a:gd name="connsiteY0" fmla="*/ 0 h 4744528"/>
              <a:gd name="connsiteX1" fmla="*/ 1647645 w 1647645"/>
              <a:gd name="connsiteY1" fmla="*/ 77638 h 4744528"/>
              <a:gd name="connsiteX2" fmla="*/ 526211 w 1647645"/>
              <a:gd name="connsiteY2" fmla="*/ 4701396 h 4744528"/>
              <a:gd name="connsiteX3" fmla="*/ 0 w 1647645"/>
              <a:gd name="connsiteY3" fmla="*/ 4744528 h 4744528"/>
              <a:gd name="connsiteX4" fmla="*/ 897147 w 1647645"/>
              <a:gd name="connsiteY4" fmla="*/ 0 h 4744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645" h="4744528">
                <a:moveTo>
                  <a:pt x="897147" y="0"/>
                </a:moveTo>
                <a:lnTo>
                  <a:pt x="1647645" y="77638"/>
                </a:lnTo>
                <a:lnTo>
                  <a:pt x="526211" y="4701396"/>
                </a:lnTo>
                <a:lnTo>
                  <a:pt x="0" y="4744528"/>
                </a:lnTo>
                <a:lnTo>
                  <a:pt x="897147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0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Космонавтов от дома 8а до дома16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20688"/>
            <a:ext cx="6192688" cy="6146344"/>
          </a:xfrm>
        </p:spPr>
      </p:pic>
      <p:sp>
        <p:nvSpPr>
          <p:cNvPr id="5" name="Полилиния 4"/>
          <p:cNvSpPr/>
          <p:nvPr/>
        </p:nvSpPr>
        <p:spPr>
          <a:xfrm rot="257476">
            <a:off x="4289107" y="1333026"/>
            <a:ext cx="1146291" cy="5115465"/>
          </a:xfrm>
          <a:custGeom>
            <a:avLst/>
            <a:gdLst>
              <a:gd name="connsiteX0" fmla="*/ 957532 w 1949570"/>
              <a:gd name="connsiteY0" fmla="*/ 0 h 5115465"/>
              <a:gd name="connsiteX1" fmla="*/ 1949570 w 1949570"/>
              <a:gd name="connsiteY1" fmla="*/ 69012 h 5115465"/>
              <a:gd name="connsiteX2" fmla="*/ 1173192 w 1949570"/>
              <a:gd name="connsiteY2" fmla="*/ 5115465 h 5115465"/>
              <a:gd name="connsiteX3" fmla="*/ 0 w 1949570"/>
              <a:gd name="connsiteY3" fmla="*/ 5080959 h 5115465"/>
              <a:gd name="connsiteX4" fmla="*/ 957532 w 1949570"/>
              <a:gd name="connsiteY4" fmla="*/ 0 h 5115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570" h="5115465">
                <a:moveTo>
                  <a:pt x="957532" y="0"/>
                </a:moveTo>
                <a:lnTo>
                  <a:pt x="1949570" y="69012"/>
                </a:lnTo>
                <a:lnTo>
                  <a:pt x="1173192" y="5115465"/>
                </a:lnTo>
                <a:lnTo>
                  <a:pt x="0" y="5080959"/>
                </a:lnTo>
                <a:lnTo>
                  <a:pt x="957532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5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Космонавтов от дома 6а до дома 8а.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0688"/>
            <a:ext cx="6840760" cy="6139719"/>
          </a:xfrm>
        </p:spPr>
      </p:pic>
      <p:sp>
        <p:nvSpPr>
          <p:cNvPr id="5" name="Полилиния 4"/>
          <p:cNvSpPr/>
          <p:nvPr/>
        </p:nvSpPr>
        <p:spPr>
          <a:xfrm rot="204549">
            <a:off x="4652901" y="1440612"/>
            <a:ext cx="1111629" cy="5175849"/>
          </a:xfrm>
          <a:custGeom>
            <a:avLst/>
            <a:gdLst>
              <a:gd name="connsiteX0" fmla="*/ 1035170 w 1863306"/>
              <a:gd name="connsiteY0" fmla="*/ 0 h 5175849"/>
              <a:gd name="connsiteX1" fmla="*/ 1863306 w 1863306"/>
              <a:gd name="connsiteY1" fmla="*/ 51759 h 5175849"/>
              <a:gd name="connsiteX2" fmla="*/ 948906 w 1863306"/>
              <a:gd name="connsiteY2" fmla="*/ 5175849 h 5175849"/>
              <a:gd name="connsiteX3" fmla="*/ 0 w 1863306"/>
              <a:gd name="connsiteY3" fmla="*/ 5046453 h 5175849"/>
              <a:gd name="connsiteX4" fmla="*/ 1035170 w 1863306"/>
              <a:gd name="connsiteY4" fmla="*/ 0 h 5175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3306" h="5175849">
                <a:moveTo>
                  <a:pt x="1035170" y="0"/>
                </a:moveTo>
                <a:lnTo>
                  <a:pt x="1863306" y="51759"/>
                </a:lnTo>
                <a:lnTo>
                  <a:pt x="948906" y="5175849"/>
                </a:lnTo>
                <a:lnTo>
                  <a:pt x="0" y="5046453"/>
                </a:lnTo>
                <a:lnTo>
                  <a:pt x="103517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1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Космонавтов от моста «Виадук» до дома 6а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48680"/>
            <a:ext cx="5544615" cy="6184162"/>
          </a:xfrm>
        </p:spPr>
      </p:pic>
      <p:sp>
        <p:nvSpPr>
          <p:cNvPr id="8" name="Полилиния 7"/>
          <p:cNvSpPr/>
          <p:nvPr/>
        </p:nvSpPr>
        <p:spPr>
          <a:xfrm>
            <a:off x="4080294" y="1164566"/>
            <a:ext cx="2268748" cy="5434642"/>
          </a:xfrm>
          <a:custGeom>
            <a:avLst/>
            <a:gdLst>
              <a:gd name="connsiteX0" fmla="*/ 1785668 w 2268748"/>
              <a:gd name="connsiteY0" fmla="*/ 0 h 5434642"/>
              <a:gd name="connsiteX1" fmla="*/ 2268748 w 2268748"/>
              <a:gd name="connsiteY1" fmla="*/ 34506 h 5434642"/>
              <a:gd name="connsiteX2" fmla="*/ 923027 w 2268748"/>
              <a:gd name="connsiteY2" fmla="*/ 5434642 h 5434642"/>
              <a:gd name="connsiteX3" fmla="*/ 0 w 2268748"/>
              <a:gd name="connsiteY3" fmla="*/ 5408762 h 5434642"/>
              <a:gd name="connsiteX4" fmla="*/ 836763 w 2268748"/>
              <a:gd name="connsiteY4" fmla="*/ 1595887 h 5434642"/>
              <a:gd name="connsiteX5" fmla="*/ 1017917 w 2268748"/>
              <a:gd name="connsiteY5" fmla="*/ 897147 h 5434642"/>
              <a:gd name="connsiteX6" fmla="*/ 1820174 w 2268748"/>
              <a:gd name="connsiteY6" fmla="*/ 43132 h 5434642"/>
              <a:gd name="connsiteX7" fmla="*/ 1837427 w 2268748"/>
              <a:gd name="connsiteY7" fmla="*/ 17253 h 5434642"/>
              <a:gd name="connsiteX8" fmla="*/ 1785668 w 2268748"/>
              <a:gd name="connsiteY8" fmla="*/ 0 h 543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8748" h="5434642">
                <a:moveTo>
                  <a:pt x="1785668" y="0"/>
                </a:moveTo>
                <a:lnTo>
                  <a:pt x="2268748" y="34506"/>
                </a:lnTo>
                <a:lnTo>
                  <a:pt x="923027" y="5434642"/>
                </a:lnTo>
                <a:lnTo>
                  <a:pt x="0" y="5408762"/>
                </a:lnTo>
                <a:lnTo>
                  <a:pt x="836763" y="1595887"/>
                </a:lnTo>
                <a:lnTo>
                  <a:pt x="1017917" y="897147"/>
                </a:lnTo>
                <a:lnTo>
                  <a:pt x="1820174" y="43132"/>
                </a:lnTo>
                <a:lnTo>
                  <a:pt x="1837427" y="17253"/>
                </a:lnTo>
                <a:lnTo>
                  <a:pt x="1785668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64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Саши Устинова от моста «Виадук» до дома 3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692696"/>
            <a:ext cx="3960441" cy="5977846"/>
          </a:xfrm>
        </p:spPr>
      </p:pic>
      <p:sp>
        <p:nvSpPr>
          <p:cNvPr id="8" name="Полилиния 7"/>
          <p:cNvSpPr/>
          <p:nvPr/>
        </p:nvSpPr>
        <p:spPr>
          <a:xfrm>
            <a:off x="3312543" y="931653"/>
            <a:ext cx="1699404" cy="5607170"/>
          </a:xfrm>
          <a:custGeom>
            <a:avLst/>
            <a:gdLst>
              <a:gd name="connsiteX0" fmla="*/ 327804 w 1699404"/>
              <a:gd name="connsiteY0" fmla="*/ 0 h 5607170"/>
              <a:gd name="connsiteX1" fmla="*/ 1207699 w 1699404"/>
              <a:gd name="connsiteY1" fmla="*/ 94890 h 5607170"/>
              <a:gd name="connsiteX2" fmla="*/ 1164566 w 1699404"/>
              <a:gd name="connsiteY2" fmla="*/ 672860 h 5607170"/>
              <a:gd name="connsiteX3" fmla="*/ 1613140 w 1699404"/>
              <a:gd name="connsiteY3" fmla="*/ 948905 h 5607170"/>
              <a:gd name="connsiteX4" fmla="*/ 1302589 w 1699404"/>
              <a:gd name="connsiteY4" fmla="*/ 2053087 h 5607170"/>
              <a:gd name="connsiteX5" fmla="*/ 1699404 w 1699404"/>
              <a:gd name="connsiteY5" fmla="*/ 2579298 h 5607170"/>
              <a:gd name="connsiteX6" fmla="*/ 923027 w 1699404"/>
              <a:gd name="connsiteY6" fmla="*/ 5607170 h 5607170"/>
              <a:gd name="connsiteX7" fmla="*/ 0 w 1699404"/>
              <a:gd name="connsiteY7" fmla="*/ 5546785 h 5607170"/>
              <a:gd name="connsiteX8" fmla="*/ 483080 w 1699404"/>
              <a:gd name="connsiteY8" fmla="*/ 4761781 h 5607170"/>
              <a:gd name="connsiteX9" fmla="*/ 923027 w 1699404"/>
              <a:gd name="connsiteY9" fmla="*/ 1069675 h 5607170"/>
              <a:gd name="connsiteX10" fmla="*/ 379563 w 1699404"/>
              <a:gd name="connsiteY10" fmla="*/ 845389 h 5607170"/>
              <a:gd name="connsiteX11" fmla="*/ 267419 w 1699404"/>
              <a:gd name="connsiteY11" fmla="*/ 534838 h 5607170"/>
              <a:gd name="connsiteX12" fmla="*/ 327804 w 1699404"/>
              <a:gd name="connsiteY12" fmla="*/ 0 h 5607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99404" h="5607170">
                <a:moveTo>
                  <a:pt x="327804" y="0"/>
                </a:moveTo>
                <a:lnTo>
                  <a:pt x="1207699" y="94890"/>
                </a:lnTo>
                <a:lnTo>
                  <a:pt x="1164566" y="672860"/>
                </a:lnTo>
                <a:lnTo>
                  <a:pt x="1613140" y="948905"/>
                </a:lnTo>
                <a:lnTo>
                  <a:pt x="1302589" y="2053087"/>
                </a:lnTo>
                <a:lnTo>
                  <a:pt x="1699404" y="2579298"/>
                </a:lnTo>
                <a:lnTo>
                  <a:pt x="923027" y="5607170"/>
                </a:lnTo>
                <a:lnTo>
                  <a:pt x="0" y="5546785"/>
                </a:lnTo>
                <a:lnTo>
                  <a:pt x="483080" y="4761781"/>
                </a:lnTo>
                <a:lnTo>
                  <a:pt x="923027" y="1069675"/>
                </a:lnTo>
                <a:lnTo>
                  <a:pt x="379563" y="845389"/>
                </a:lnTo>
                <a:lnTo>
                  <a:pt x="267419" y="534838"/>
                </a:lnTo>
                <a:lnTo>
                  <a:pt x="327804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77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Саши Устинова от дома 3 до дома 11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20688"/>
            <a:ext cx="6048672" cy="6073550"/>
          </a:xfrm>
        </p:spPr>
      </p:pic>
      <p:sp>
        <p:nvSpPr>
          <p:cNvPr id="5" name="Полилиния 4"/>
          <p:cNvSpPr/>
          <p:nvPr/>
        </p:nvSpPr>
        <p:spPr>
          <a:xfrm>
            <a:off x="3424687" y="1138687"/>
            <a:ext cx="1207698" cy="5391509"/>
          </a:xfrm>
          <a:custGeom>
            <a:avLst/>
            <a:gdLst>
              <a:gd name="connsiteX0" fmla="*/ 1207698 w 1207698"/>
              <a:gd name="connsiteY0" fmla="*/ 25879 h 5391509"/>
              <a:gd name="connsiteX1" fmla="*/ 1207698 w 1207698"/>
              <a:gd name="connsiteY1" fmla="*/ 25879 h 5391509"/>
              <a:gd name="connsiteX2" fmla="*/ 474453 w 1207698"/>
              <a:gd name="connsiteY2" fmla="*/ 0 h 5391509"/>
              <a:gd name="connsiteX3" fmla="*/ 310551 w 1207698"/>
              <a:gd name="connsiteY3" fmla="*/ 1682151 h 5391509"/>
              <a:gd name="connsiteX4" fmla="*/ 0 w 1207698"/>
              <a:gd name="connsiteY4" fmla="*/ 2838090 h 5391509"/>
              <a:gd name="connsiteX5" fmla="*/ 138022 w 1207698"/>
              <a:gd name="connsiteY5" fmla="*/ 3114136 h 5391509"/>
              <a:gd name="connsiteX6" fmla="*/ 405441 w 1207698"/>
              <a:gd name="connsiteY6" fmla="*/ 2794958 h 5391509"/>
              <a:gd name="connsiteX7" fmla="*/ 638355 w 1207698"/>
              <a:gd name="connsiteY7" fmla="*/ 2820838 h 5391509"/>
              <a:gd name="connsiteX8" fmla="*/ 629728 w 1207698"/>
              <a:gd name="connsiteY8" fmla="*/ 3234905 h 5391509"/>
              <a:gd name="connsiteX9" fmla="*/ 776377 w 1207698"/>
              <a:gd name="connsiteY9" fmla="*/ 3303917 h 5391509"/>
              <a:gd name="connsiteX10" fmla="*/ 422694 w 1207698"/>
              <a:gd name="connsiteY10" fmla="*/ 5357004 h 5391509"/>
              <a:gd name="connsiteX11" fmla="*/ 871268 w 1207698"/>
              <a:gd name="connsiteY11" fmla="*/ 5391509 h 5391509"/>
              <a:gd name="connsiteX12" fmla="*/ 1043796 w 1207698"/>
              <a:gd name="connsiteY12" fmla="*/ 2898475 h 5391509"/>
              <a:gd name="connsiteX13" fmla="*/ 733245 w 1207698"/>
              <a:gd name="connsiteY13" fmla="*/ 2001328 h 5391509"/>
              <a:gd name="connsiteX14" fmla="*/ 1207698 w 1207698"/>
              <a:gd name="connsiteY14" fmla="*/ 25879 h 539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07698" h="5391509">
                <a:moveTo>
                  <a:pt x="1207698" y="25879"/>
                </a:moveTo>
                <a:lnTo>
                  <a:pt x="1207698" y="25879"/>
                </a:lnTo>
                <a:lnTo>
                  <a:pt x="474453" y="0"/>
                </a:lnTo>
                <a:lnTo>
                  <a:pt x="310551" y="1682151"/>
                </a:lnTo>
                <a:lnTo>
                  <a:pt x="0" y="2838090"/>
                </a:lnTo>
                <a:lnTo>
                  <a:pt x="138022" y="3114136"/>
                </a:lnTo>
                <a:lnTo>
                  <a:pt x="405441" y="2794958"/>
                </a:lnTo>
                <a:lnTo>
                  <a:pt x="638355" y="2820838"/>
                </a:lnTo>
                <a:lnTo>
                  <a:pt x="629728" y="3234905"/>
                </a:lnTo>
                <a:lnTo>
                  <a:pt x="776377" y="3303917"/>
                </a:lnTo>
                <a:lnTo>
                  <a:pt x="422694" y="5357004"/>
                </a:lnTo>
                <a:lnTo>
                  <a:pt x="871268" y="5391509"/>
                </a:lnTo>
                <a:lnTo>
                  <a:pt x="1043796" y="2898475"/>
                </a:lnTo>
                <a:lnTo>
                  <a:pt x="733245" y="2001328"/>
                </a:lnTo>
                <a:lnTo>
                  <a:pt x="1207698" y="2587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6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274042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Связи (вдоль дороги обочины) от ул. Московская до дома 12 ул. Связи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836712"/>
            <a:ext cx="3960440" cy="5904656"/>
          </a:xfrm>
        </p:spPr>
      </p:pic>
      <p:sp>
        <p:nvSpPr>
          <p:cNvPr id="5" name="Прямоугольник 4"/>
          <p:cNvSpPr/>
          <p:nvPr/>
        </p:nvSpPr>
        <p:spPr>
          <a:xfrm>
            <a:off x="3780073" y="1114931"/>
            <a:ext cx="503800" cy="4968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30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Связи (вдоль дороги обочины) от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Московская до ул. Студенческая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908720"/>
            <a:ext cx="5189173" cy="5544616"/>
          </a:xfrm>
        </p:spPr>
      </p:pic>
      <p:sp>
        <p:nvSpPr>
          <p:cNvPr id="5" name="Прямоугольник 4"/>
          <p:cNvSpPr/>
          <p:nvPr/>
        </p:nvSpPr>
        <p:spPr>
          <a:xfrm rot="271426">
            <a:off x="3635896" y="2276872"/>
            <a:ext cx="914400" cy="3024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2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домами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Кочетова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к 4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Коровникова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корпус 3, и площадка между домами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Кочетова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к 2 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Коровникова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к 4,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Коровникова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к 1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96752"/>
            <a:ext cx="5616624" cy="5565498"/>
          </a:xfrm>
        </p:spPr>
      </p:pic>
      <p:sp>
        <p:nvSpPr>
          <p:cNvPr id="8" name="Полилиния 7"/>
          <p:cNvSpPr/>
          <p:nvPr/>
        </p:nvSpPr>
        <p:spPr>
          <a:xfrm>
            <a:off x="3761117" y="1199072"/>
            <a:ext cx="3131389" cy="4287328"/>
          </a:xfrm>
          <a:custGeom>
            <a:avLst/>
            <a:gdLst>
              <a:gd name="connsiteX0" fmla="*/ 215660 w 3131389"/>
              <a:gd name="connsiteY0" fmla="*/ 4287328 h 4287328"/>
              <a:gd name="connsiteX1" fmla="*/ 0 w 3131389"/>
              <a:gd name="connsiteY1" fmla="*/ 4278702 h 4287328"/>
              <a:gd name="connsiteX2" fmla="*/ 526211 w 3131389"/>
              <a:gd name="connsiteY2" fmla="*/ 621102 h 4287328"/>
              <a:gd name="connsiteX3" fmla="*/ 741872 w 3131389"/>
              <a:gd name="connsiteY3" fmla="*/ 612475 h 4287328"/>
              <a:gd name="connsiteX4" fmla="*/ 1561381 w 3131389"/>
              <a:gd name="connsiteY4" fmla="*/ 1043796 h 4287328"/>
              <a:gd name="connsiteX5" fmla="*/ 2165230 w 3131389"/>
              <a:gd name="connsiteY5" fmla="*/ 0 h 4287328"/>
              <a:gd name="connsiteX6" fmla="*/ 3131389 w 3131389"/>
              <a:gd name="connsiteY6" fmla="*/ 8626 h 4287328"/>
              <a:gd name="connsiteX7" fmla="*/ 2380891 w 3131389"/>
              <a:gd name="connsiteY7" fmla="*/ 1406105 h 4287328"/>
              <a:gd name="connsiteX8" fmla="*/ 2199736 w 3131389"/>
              <a:gd name="connsiteY8" fmla="*/ 1406105 h 4287328"/>
              <a:gd name="connsiteX9" fmla="*/ 2199736 w 3131389"/>
              <a:gd name="connsiteY9" fmla="*/ 1613139 h 4287328"/>
              <a:gd name="connsiteX10" fmla="*/ 2527540 w 3131389"/>
              <a:gd name="connsiteY10" fmla="*/ 1647645 h 4287328"/>
              <a:gd name="connsiteX11" fmla="*/ 2389517 w 3131389"/>
              <a:gd name="connsiteY11" fmla="*/ 2234241 h 4287328"/>
              <a:gd name="connsiteX12" fmla="*/ 888521 w 3131389"/>
              <a:gd name="connsiteY12" fmla="*/ 2018581 h 4287328"/>
              <a:gd name="connsiteX13" fmla="*/ 483079 w 3131389"/>
              <a:gd name="connsiteY13" fmla="*/ 1958196 h 4287328"/>
              <a:gd name="connsiteX14" fmla="*/ 215660 w 3131389"/>
              <a:gd name="connsiteY14" fmla="*/ 4287328 h 428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31389" h="4287328">
                <a:moveTo>
                  <a:pt x="215660" y="4287328"/>
                </a:moveTo>
                <a:lnTo>
                  <a:pt x="0" y="4278702"/>
                </a:lnTo>
                <a:lnTo>
                  <a:pt x="526211" y="621102"/>
                </a:lnTo>
                <a:lnTo>
                  <a:pt x="741872" y="612475"/>
                </a:lnTo>
                <a:lnTo>
                  <a:pt x="1561381" y="1043796"/>
                </a:lnTo>
                <a:lnTo>
                  <a:pt x="2165230" y="0"/>
                </a:lnTo>
                <a:lnTo>
                  <a:pt x="3131389" y="8626"/>
                </a:lnTo>
                <a:lnTo>
                  <a:pt x="2380891" y="1406105"/>
                </a:lnTo>
                <a:lnTo>
                  <a:pt x="2199736" y="1406105"/>
                </a:lnTo>
                <a:lnTo>
                  <a:pt x="2199736" y="1613139"/>
                </a:lnTo>
                <a:lnTo>
                  <a:pt x="2527540" y="1647645"/>
                </a:lnTo>
                <a:lnTo>
                  <a:pt x="2389517" y="2234241"/>
                </a:lnTo>
                <a:lnTo>
                  <a:pt x="888521" y="2018581"/>
                </a:lnTo>
                <a:lnTo>
                  <a:pt x="483079" y="1958196"/>
                </a:lnTo>
                <a:lnTo>
                  <a:pt x="215660" y="4287328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36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Всехсвятский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Десятинная (за монастырем со стороны вала)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268760"/>
            <a:ext cx="4680520" cy="5419590"/>
          </a:xfrm>
        </p:spPr>
      </p:pic>
      <p:sp>
        <p:nvSpPr>
          <p:cNvPr id="5" name="Полилиния 4"/>
          <p:cNvSpPr/>
          <p:nvPr/>
        </p:nvSpPr>
        <p:spPr>
          <a:xfrm>
            <a:off x="3053751" y="1544128"/>
            <a:ext cx="2053087" cy="4960189"/>
          </a:xfrm>
          <a:custGeom>
            <a:avLst/>
            <a:gdLst>
              <a:gd name="connsiteX0" fmla="*/ 2053087 w 2053087"/>
              <a:gd name="connsiteY0" fmla="*/ 4761781 h 4960189"/>
              <a:gd name="connsiteX1" fmla="*/ 1794294 w 2053087"/>
              <a:gd name="connsiteY1" fmla="*/ 4960189 h 4960189"/>
              <a:gd name="connsiteX2" fmla="*/ 0 w 2053087"/>
              <a:gd name="connsiteY2" fmla="*/ 353683 h 4960189"/>
              <a:gd name="connsiteX3" fmla="*/ 1138687 w 2053087"/>
              <a:gd name="connsiteY3" fmla="*/ 0 h 4960189"/>
              <a:gd name="connsiteX4" fmla="*/ 1518249 w 2053087"/>
              <a:gd name="connsiteY4" fmla="*/ 1052423 h 4960189"/>
              <a:gd name="connsiteX5" fmla="*/ 1733909 w 2053087"/>
              <a:gd name="connsiteY5" fmla="*/ 1526876 h 4960189"/>
              <a:gd name="connsiteX6" fmla="*/ 1457864 w 2053087"/>
              <a:gd name="connsiteY6" fmla="*/ 1733910 h 4960189"/>
              <a:gd name="connsiteX7" fmla="*/ 1889185 w 2053087"/>
              <a:gd name="connsiteY7" fmla="*/ 2225615 h 4960189"/>
              <a:gd name="connsiteX8" fmla="*/ 1992702 w 2053087"/>
              <a:gd name="connsiteY8" fmla="*/ 3433314 h 4960189"/>
              <a:gd name="connsiteX9" fmla="*/ 1889185 w 2053087"/>
              <a:gd name="connsiteY9" fmla="*/ 3925019 h 4960189"/>
              <a:gd name="connsiteX10" fmla="*/ 2053087 w 2053087"/>
              <a:gd name="connsiteY10" fmla="*/ 4761781 h 496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3087" h="4960189">
                <a:moveTo>
                  <a:pt x="2053087" y="4761781"/>
                </a:moveTo>
                <a:lnTo>
                  <a:pt x="1794294" y="4960189"/>
                </a:lnTo>
                <a:lnTo>
                  <a:pt x="0" y="353683"/>
                </a:lnTo>
                <a:lnTo>
                  <a:pt x="1138687" y="0"/>
                </a:lnTo>
                <a:lnTo>
                  <a:pt x="1518249" y="1052423"/>
                </a:lnTo>
                <a:lnTo>
                  <a:pt x="1733909" y="1526876"/>
                </a:lnTo>
                <a:lnTo>
                  <a:pt x="1457864" y="1733910"/>
                </a:lnTo>
                <a:lnTo>
                  <a:pt x="1889185" y="2225615"/>
                </a:lnTo>
                <a:lnTo>
                  <a:pt x="1992702" y="3433314"/>
                </a:lnTo>
                <a:lnTo>
                  <a:pt x="1889185" y="3925019"/>
                </a:lnTo>
                <a:lnTo>
                  <a:pt x="2053087" y="4761781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06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76064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Архиерейская Мыза + прибрежная зона (частично)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56792"/>
            <a:ext cx="6905988" cy="4943150"/>
          </a:xfrm>
        </p:spPr>
      </p:pic>
      <p:sp>
        <p:nvSpPr>
          <p:cNvPr id="5" name="Прямоугольник 4"/>
          <p:cNvSpPr/>
          <p:nvPr/>
        </p:nvSpPr>
        <p:spPr>
          <a:xfrm>
            <a:off x="3419872" y="3068960"/>
            <a:ext cx="2376264" cy="2880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74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Мкр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Кречевицы у памятника самолету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faa\Downloads\2026-03-23_16-15-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03756"/>
            <a:ext cx="6076322" cy="469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лилиния 7"/>
          <p:cNvSpPr/>
          <p:nvPr/>
        </p:nvSpPr>
        <p:spPr>
          <a:xfrm>
            <a:off x="3609048" y="2799844"/>
            <a:ext cx="1157161" cy="1391830"/>
          </a:xfrm>
          <a:custGeom>
            <a:avLst/>
            <a:gdLst>
              <a:gd name="connsiteX0" fmla="*/ 258945 w 1157161"/>
              <a:gd name="connsiteY0" fmla="*/ 0 h 1391830"/>
              <a:gd name="connsiteX1" fmla="*/ 1157161 w 1157161"/>
              <a:gd name="connsiteY1" fmla="*/ 234669 h 1391830"/>
              <a:gd name="connsiteX2" fmla="*/ 841571 w 1157161"/>
              <a:gd name="connsiteY2" fmla="*/ 1391830 h 1391830"/>
              <a:gd name="connsiteX3" fmla="*/ 0 w 1157161"/>
              <a:gd name="connsiteY3" fmla="*/ 1173345 h 1391830"/>
              <a:gd name="connsiteX4" fmla="*/ 258945 w 1157161"/>
              <a:gd name="connsiteY4" fmla="*/ 0 h 139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161" h="1391830">
                <a:moveTo>
                  <a:pt x="258945" y="0"/>
                </a:moveTo>
                <a:lnTo>
                  <a:pt x="1157161" y="234669"/>
                </a:lnTo>
                <a:lnTo>
                  <a:pt x="841571" y="1391830"/>
                </a:lnTo>
                <a:lnTo>
                  <a:pt x="0" y="1173345"/>
                </a:lnTo>
                <a:lnTo>
                  <a:pt x="258945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3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2088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Зеленая зона от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Б. Московской до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Пестовской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(вдоль ул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Заставной), сквер Любовь и голуби  с прилегающими территориями.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54852"/>
            <a:ext cx="6264695" cy="5417016"/>
          </a:xfrm>
        </p:spPr>
      </p:pic>
      <p:sp>
        <p:nvSpPr>
          <p:cNvPr id="6" name="Полилиния 5"/>
          <p:cNvSpPr/>
          <p:nvPr/>
        </p:nvSpPr>
        <p:spPr>
          <a:xfrm>
            <a:off x="2424023" y="2734574"/>
            <a:ext cx="3209026" cy="3623094"/>
          </a:xfrm>
          <a:custGeom>
            <a:avLst/>
            <a:gdLst>
              <a:gd name="connsiteX0" fmla="*/ 638354 w 3209026"/>
              <a:gd name="connsiteY0" fmla="*/ 0 h 3623094"/>
              <a:gd name="connsiteX1" fmla="*/ 1319841 w 3209026"/>
              <a:gd name="connsiteY1" fmla="*/ 310551 h 3623094"/>
              <a:gd name="connsiteX2" fmla="*/ 1026543 w 3209026"/>
              <a:gd name="connsiteY2" fmla="*/ 1078301 h 3623094"/>
              <a:gd name="connsiteX3" fmla="*/ 1121434 w 3209026"/>
              <a:gd name="connsiteY3" fmla="*/ 1276709 h 3623094"/>
              <a:gd name="connsiteX4" fmla="*/ 1328468 w 3209026"/>
              <a:gd name="connsiteY4" fmla="*/ 1595886 h 3623094"/>
              <a:gd name="connsiteX5" fmla="*/ 1104181 w 3209026"/>
              <a:gd name="connsiteY5" fmla="*/ 1811547 h 3623094"/>
              <a:gd name="connsiteX6" fmla="*/ 3209026 w 3209026"/>
              <a:gd name="connsiteY6" fmla="*/ 3131388 h 3623094"/>
              <a:gd name="connsiteX7" fmla="*/ 2725947 w 3209026"/>
              <a:gd name="connsiteY7" fmla="*/ 3623094 h 3623094"/>
              <a:gd name="connsiteX8" fmla="*/ 0 w 3209026"/>
              <a:gd name="connsiteY8" fmla="*/ 1725283 h 3623094"/>
              <a:gd name="connsiteX9" fmla="*/ 638354 w 3209026"/>
              <a:gd name="connsiteY9" fmla="*/ 0 h 362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9026" h="3623094">
                <a:moveTo>
                  <a:pt x="638354" y="0"/>
                </a:moveTo>
                <a:lnTo>
                  <a:pt x="1319841" y="310551"/>
                </a:lnTo>
                <a:lnTo>
                  <a:pt x="1026543" y="1078301"/>
                </a:lnTo>
                <a:lnTo>
                  <a:pt x="1121434" y="1276709"/>
                </a:lnTo>
                <a:lnTo>
                  <a:pt x="1328468" y="1595886"/>
                </a:lnTo>
                <a:lnTo>
                  <a:pt x="1104181" y="1811547"/>
                </a:lnTo>
                <a:lnTo>
                  <a:pt x="3209026" y="3131388"/>
                </a:lnTo>
                <a:lnTo>
                  <a:pt x="2725947" y="3623094"/>
                </a:lnTo>
                <a:lnTo>
                  <a:pt x="0" y="1725283"/>
                </a:lnTo>
                <a:lnTo>
                  <a:pt x="638354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01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Октябрьская (от ул. Белова до ул. Германа), сквер Железнодорожников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836712"/>
            <a:ext cx="4104456" cy="5913437"/>
          </a:xfrm>
        </p:spPr>
      </p:pic>
      <p:sp>
        <p:nvSpPr>
          <p:cNvPr id="5" name="Полилиния 4"/>
          <p:cNvSpPr/>
          <p:nvPr/>
        </p:nvSpPr>
        <p:spPr>
          <a:xfrm>
            <a:off x="3079630" y="1138687"/>
            <a:ext cx="3122762" cy="4994694"/>
          </a:xfrm>
          <a:custGeom>
            <a:avLst/>
            <a:gdLst>
              <a:gd name="connsiteX0" fmla="*/ 2320506 w 3122762"/>
              <a:gd name="connsiteY0" fmla="*/ 0 h 4994694"/>
              <a:gd name="connsiteX1" fmla="*/ 3122762 w 3122762"/>
              <a:gd name="connsiteY1" fmla="*/ 232913 h 4994694"/>
              <a:gd name="connsiteX2" fmla="*/ 517585 w 3122762"/>
              <a:gd name="connsiteY2" fmla="*/ 4994694 h 4994694"/>
              <a:gd name="connsiteX3" fmla="*/ 0 w 3122762"/>
              <a:gd name="connsiteY3" fmla="*/ 4779034 h 4994694"/>
              <a:gd name="connsiteX4" fmla="*/ 2363638 w 3122762"/>
              <a:gd name="connsiteY4" fmla="*/ 1086928 h 4994694"/>
              <a:gd name="connsiteX5" fmla="*/ 1915064 w 3122762"/>
              <a:gd name="connsiteY5" fmla="*/ 931653 h 4994694"/>
              <a:gd name="connsiteX6" fmla="*/ 2320506 w 3122762"/>
              <a:gd name="connsiteY6" fmla="*/ 0 h 499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2762" h="4994694">
                <a:moveTo>
                  <a:pt x="2320506" y="0"/>
                </a:moveTo>
                <a:lnTo>
                  <a:pt x="3122762" y="232913"/>
                </a:lnTo>
                <a:lnTo>
                  <a:pt x="517585" y="4994694"/>
                </a:lnTo>
                <a:lnTo>
                  <a:pt x="0" y="4779034"/>
                </a:lnTo>
                <a:lnTo>
                  <a:pt x="2363638" y="1086928"/>
                </a:lnTo>
                <a:lnTo>
                  <a:pt x="1915064" y="931653"/>
                </a:lnTo>
                <a:lnTo>
                  <a:pt x="2320506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4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3204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Нехинская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вдоль гаражей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620688"/>
            <a:ext cx="5616624" cy="5969916"/>
          </a:xfrm>
        </p:spPr>
      </p:pic>
      <p:sp>
        <p:nvSpPr>
          <p:cNvPr id="5" name="Полилиния 4"/>
          <p:cNvSpPr/>
          <p:nvPr/>
        </p:nvSpPr>
        <p:spPr>
          <a:xfrm>
            <a:off x="2346385" y="879894"/>
            <a:ext cx="4088921" cy="5753819"/>
          </a:xfrm>
          <a:custGeom>
            <a:avLst/>
            <a:gdLst>
              <a:gd name="connsiteX0" fmla="*/ 3856007 w 4088921"/>
              <a:gd name="connsiteY0" fmla="*/ 0 h 5753819"/>
              <a:gd name="connsiteX1" fmla="*/ 4088921 w 4088921"/>
              <a:gd name="connsiteY1" fmla="*/ 43132 h 5753819"/>
              <a:gd name="connsiteX2" fmla="*/ 3424687 w 4088921"/>
              <a:gd name="connsiteY2" fmla="*/ 1733910 h 5753819"/>
              <a:gd name="connsiteX3" fmla="*/ 2820838 w 4088921"/>
              <a:gd name="connsiteY3" fmla="*/ 3157268 h 5753819"/>
              <a:gd name="connsiteX4" fmla="*/ 2518913 w 4088921"/>
              <a:gd name="connsiteY4" fmla="*/ 3717985 h 5753819"/>
              <a:gd name="connsiteX5" fmla="*/ 2035834 w 4088921"/>
              <a:gd name="connsiteY5" fmla="*/ 4201064 h 5753819"/>
              <a:gd name="connsiteX6" fmla="*/ 1164566 w 4088921"/>
              <a:gd name="connsiteY6" fmla="*/ 4925683 h 5753819"/>
              <a:gd name="connsiteX7" fmla="*/ 103517 w 4088921"/>
              <a:gd name="connsiteY7" fmla="*/ 5753819 h 5753819"/>
              <a:gd name="connsiteX8" fmla="*/ 0 w 4088921"/>
              <a:gd name="connsiteY8" fmla="*/ 5719314 h 5753819"/>
              <a:gd name="connsiteX9" fmla="*/ 638355 w 4088921"/>
              <a:gd name="connsiteY9" fmla="*/ 5167223 h 5753819"/>
              <a:gd name="connsiteX10" fmla="*/ 1733909 w 4088921"/>
              <a:gd name="connsiteY10" fmla="*/ 4149306 h 5753819"/>
              <a:gd name="connsiteX11" fmla="*/ 2691441 w 4088921"/>
              <a:gd name="connsiteY11" fmla="*/ 3200400 h 5753819"/>
              <a:gd name="connsiteX12" fmla="*/ 3062377 w 4088921"/>
              <a:gd name="connsiteY12" fmla="*/ 2380891 h 5753819"/>
              <a:gd name="connsiteX13" fmla="*/ 3476445 w 4088921"/>
              <a:gd name="connsiteY13" fmla="*/ 1250831 h 5753819"/>
              <a:gd name="connsiteX14" fmla="*/ 3856007 w 4088921"/>
              <a:gd name="connsiteY14" fmla="*/ 0 h 5753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88921" h="5753819">
                <a:moveTo>
                  <a:pt x="3856007" y="0"/>
                </a:moveTo>
                <a:lnTo>
                  <a:pt x="4088921" y="43132"/>
                </a:lnTo>
                <a:lnTo>
                  <a:pt x="3424687" y="1733910"/>
                </a:lnTo>
                <a:lnTo>
                  <a:pt x="2820838" y="3157268"/>
                </a:lnTo>
                <a:lnTo>
                  <a:pt x="2518913" y="3717985"/>
                </a:lnTo>
                <a:lnTo>
                  <a:pt x="2035834" y="4201064"/>
                </a:lnTo>
                <a:lnTo>
                  <a:pt x="1164566" y="4925683"/>
                </a:lnTo>
                <a:lnTo>
                  <a:pt x="103517" y="5753819"/>
                </a:lnTo>
                <a:lnTo>
                  <a:pt x="0" y="5719314"/>
                </a:lnTo>
                <a:lnTo>
                  <a:pt x="638355" y="5167223"/>
                </a:lnTo>
                <a:lnTo>
                  <a:pt x="1733909" y="4149306"/>
                </a:lnTo>
                <a:lnTo>
                  <a:pt x="2691441" y="3200400"/>
                </a:lnTo>
                <a:lnTo>
                  <a:pt x="3062377" y="2380891"/>
                </a:lnTo>
                <a:lnTo>
                  <a:pt x="3476445" y="1250831"/>
                </a:lnTo>
                <a:lnTo>
                  <a:pt x="3856007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47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Надежды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24744"/>
            <a:ext cx="8919018" cy="4680520"/>
          </a:xfrm>
        </p:spPr>
      </p:pic>
      <p:sp>
        <p:nvSpPr>
          <p:cNvPr id="5" name="Полилиния 4"/>
          <p:cNvSpPr/>
          <p:nvPr/>
        </p:nvSpPr>
        <p:spPr>
          <a:xfrm>
            <a:off x="1639019" y="2760453"/>
            <a:ext cx="5710687" cy="1923690"/>
          </a:xfrm>
          <a:custGeom>
            <a:avLst/>
            <a:gdLst>
              <a:gd name="connsiteX0" fmla="*/ 77638 w 5710687"/>
              <a:gd name="connsiteY0" fmla="*/ 0 h 1923690"/>
              <a:gd name="connsiteX1" fmla="*/ 5710687 w 5710687"/>
              <a:gd name="connsiteY1" fmla="*/ 146649 h 1923690"/>
              <a:gd name="connsiteX2" fmla="*/ 5702060 w 5710687"/>
              <a:gd name="connsiteY2" fmla="*/ 1923690 h 1923690"/>
              <a:gd name="connsiteX3" fmla="*/ 0 w 5710687"/>
              <a:gd name="connsiteY3" fmla="*/ 1777041 h 1923690"/>
              <a:gd name="connsiteX4" fmla="*/ 77638 w 5710687"/>
              <a:gd name="connsiteY4" fmla="*/ 0 h 1923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0687" h="1923690">
                <a:moveTo>
                  <a:pt x="77638" y="0"/>
                </a:moveTo>
                <a:lnTo>
                  <a:pt x="5710687" y="146649"/>
                </a:lnTo>
                <a:cubicBezTo>
                  <a:pt x="5707811" y="738996"/>
                  <a:pt x="5704936" y="1331343"/>
                  <a:pt x="5702060" y="1923690"/>
                </a:cubicBezTo>
                <a:lnTo>
                  <a:pt x="0" y="1777041"/>
                </a:lnTo>
                <a:lnTo>
                  <a:pt x="77638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14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у стелы героям 14-й воздушной армии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колмово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сквер мужества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" t="6194" r="468" b="4225"/>
          <a:stretch/>
        </p:blipFill>
        <p:spPr>
          <a:xfrm>
            <a:off x="323528" y="1556792"/>
            <a:ext cx="8236704" cy="4306175"/>
          </a:xfrm>
        </p:spPr>
      </p:pic>
      <p:sp>
        <p:nvSpPr>
          <p:cNvPr id="5" name="Полилиния 4"/>
          <p:cNvSpPr/>
          <p:nvPr/>
        </p:nvSpPr>
        <p:spPr>
          <a:xfrm>
            <a:off x="2339752" y="2851029"/>
            <a:ext cx="1000664" cy="1466491"/>
          </a:xfrm>
          <a:custGeom>
            <a:avLst/>
            <a:gdLst>
              <a:gd name="connsiteX0" fmla="*/ 500332 w 1000664"/>
              <a:gd name="connsiteY0" fmla="*/ 0 h 1466491"/>
              <a:gd name="connsiteX1" fmla="*/ 0 w 1000664"/>
              <a:gd name="connsiteY1" fmla="*/ 1190445 h 1466491"/>
              <a:gd name="connsiteX2" fmla="*/ 741872 w 1000664"/>
              <a:gd name="connsiteY2" fmla="*/ 1466491 h 1466491"/>
              <a:gd name="connsiteX3" fmla="*/ 759125 w 1000664"/>
              <a:gd name="connsiteY3" fmla="*/ 1293962 h 1466491"/>
              <a:gd name="connsiteX4" fmla="*/ 1000664 w 1000664"/>
              <a:gd name="connsiteY4" fmla="*/ 733245 h 1466491"/>
              <a:gd name="connsiteX5" fmla="*/ 905774 w 1000664"/>
              <a:gd name="connsiteY5" fmla="*/ 379562 h 1466491"/>
              <a:gd name="connsiteX6" fmla="*/ 500332 w 1000664"/>
              <a:gd name="connsiteY6" fmla="*/ 0 h 1466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664" h="1466491">
                <a:moveTo>
                  <a:pt x="500332" y="0"/>
                </a:moveTo>
                <a:lnTo>
                  <a:pt x="0" y="1190445"/>
                </a:lnTo>
                <a:lnTo>
                  <a:pt x="741872" y="1466491"/>
                </a:lnTo>
                <a:lnTo>
                  <a:pt x="759125" y="1293962"/>
                </a:lnTo>
                <a:lnTo>
                  <a:pt x="1000664" y="733245"/>
                </a:lnTo>
                <a:lnTo>
                  <a:pt x="905774" y="379562"/>
                </a:lnTo>
                <a:lnTo>
                  <a:pt x="500332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4572000" y="3284984"/>
            <a:ext cx="2199736" cy="1647645"/>
          </a:xfrm>
          <a:custGeom>
            <a:avLst/>
            <a:gdLst>
              <a:gd name="connsiteX0" fmla="*/ 120770 w 2199736"/>
              <a:gd name="connsiteY0" fmla="*/ 77638 h 1647645"/>
              <a:gd name="connsiteX1" fmla="*/ 0 w 2199736"/>
              <a:gd name="connsiteY1" fmla="*/ 431321 h 1647645"/>
              <a:gd name="connsiteX2" fmla="*/ 1708030 w 2199736"/>
              <a:gd name="connsiteY2" fmla="*/ 1647645 h 1647645"/>
              <a:gd name="connsiteX3" fmla="*/ 2027208 w 2199736"/>
              <a:gd name="connsiteY3" fmla="*/ 1388853 h 1647645"/>
              <a:gd name="connsiteX4" fmla="*/ 2165230 w 2199736"/>
              <a:gd name="connsiteY4" fmla="*/ 1147313 h 1647645"/>
              <a:gd name="connsiteX5" fmla="*/ 2199736 w 2199736"/>
              <a:gd name="connsiteY5" fmla="*/ 759125 h 1647645"/>
              <a:gd name="connsiteX6" fmla="*/ 172529 w 2199736"/>
              <a:gd name="connsiteY6" fmla="*/ 0 h 1647645"/>
              <a:gd name="connsiteX7" fmla="*/ 86264 w 2199736"/>
              <a:gd name="connsiteY7" fmla="*/ 120770 h 1647645"/>
              <a:gd name="connsiteX8" fmla="*/ 103517 w 2199736"/>
              <a:gd name="connsiteY8" fmla="*/ 155276 h 1647645"/>
              <a:gd name="connsiteX9" fmla="*/ 60385 w 2199736"/>
              <a:gd name="connsiteY9" fmla="*/ 232913 h 1647645"/>
              <a:gd name="connsiteX10" fmla="*/ 120770 w 2199736"/>
              <a:gd name="connsiteY10" fmla="*/ 77638 h 164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99736" h="1647645">
                <a:moveTo>
                  <a:pt x="120770" y="77638"/>
                </a:moveTo>
                <a:lnTo>
                  <a:pt x="0" y="431321"/>
                </a:lnTo>
                <a:lnTo>
                  <a:pt x="1708030" y="1647645"/>
                </a:lnTo>
                <a:lnTo>
                  <a:pt x="2027208" y="1388853"/>
                </a:lnTo>
                <a:lnTo>
                  <a:pt x="2165230" y="1147313"/>
                </a:lnTo>
                <a:lnTo>
                  <a:pt x="2199736" y="759125"/>
                </a:lnTo>
                <a:lnTo>
                  <a:pt x="172529" y="0"/>
                </a:lnTo>
                <a:lnTo>
                  <a:pt x="86264" y="120770"/>
                </a:lnTo>
                <a:lnTo>
                  <a:pt x="103517" y="155276"/>
                </a:lnTo>
                <a:lnTo>
                  <a:pt x="60385" y="232913"/>
                </a:lnTo>
                <a:lnTo>
                  <a:pt x="120770" y="77638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230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287</Words>
  <Application>Microsoft Office PowerPoint</Application>
  <PresentationFormat>Экран (4:3)</PresentationFormat>
  <Paragraphs>28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Территории для субботника</vt:lpstr>
      <vt:lpstr>Химиков дом 4 </vt:lpstr>
      <vt:lpstr>Гостиница Парк Инн  (западная сторона до реки)</vt:lpstr>
      <vt:lpstr>Щусева дом 12 к1, у реки  (дикий пляж и подходы)</vt:lpstr>
      <vt:lpstr>Сквер Минутка ул. Зелинского</vt:lpstr>
      <vt:lpstr>От ЖД переезда до дома 28 по ул. Космонавтов</vt:lpstr>
      <vt:lpstr>От ЖД переезда до Росреестра</vt:lpstr>
      <vt:lpstr>ул. Германа (между заводом и Валом)</vt:lpstr>
      <vt:lpstr>ул. Новолучанская напротив дома 33 к.2</vt:lpstr>
      <vt:lpstr>Между т.д. Русь и Валом</vt:lpstr>
      <vt:lpstr>пр. А. Корсунова дом 39, пр. Мира (у кольца) и неразграниченная территория за д. 37</vt:lpstr>
      <vt:lpstr>ул. Космонавтов от дома 16 до дома 22</vt:lpstr>
      <vt:lpstr>ул. Космонавтов от дома 8а до дома16</vt:lpstr>
      <vt:lpstr>ул. Космонавтов от дома 6а до дома 8а. </vt:lpstr>
      <vt:lpstr>ул. Космонавтов от моста «Виадук» до дома 6а</vt:lpstr>
      <vt:lpstr>ул. Саши Устинова от моста «Виадук» до дома 3</vt:lpstr>
      <vt:lpstr>ул. Саши Устинова от дома 3 до дома 11</vt:lpstr>
      <vt:lpstr>ул. Связи (вдоль дороги обочины) от ул. Московская до дома 12 ул. Связи</vt:lpstr>
      <vt:lpstr>ул. Связи (вдоль дороги обочины) от  ул. Московская до ул. Студенческая</vt:lpstr>
      <vt:lpstr>между домами Кочетова 12 к 4 и Коровникова 13 корпус 3, и площадка между домами Кочетова 10 к 2 , Коровникова 9 к 4, Коровникова 11 к 1</vt:lpstr>
      <vt:lpstr>Сквер Всехсвятский, ул. Десятинная (за монастырем со стороны вала)</vt:lpstr>
      <vt:lpstr>Парк Архиерейская Мыза + прибрежная зона (частично) </vt:lpstr>
      <vt:lpstr>Мкр. Кречевицы у памятника самолету.</vt:lpstr>
      <vt:lpstr>Зеленая зона от ул. Б. Московской до ул. Пестовской (вдоль ул. Заставной), сквер Любовь и голуби  с прилегающими территориями.</vt:lpstr>
      <vt:lpstr>ул. Октябрьская (от ул. Белова до ул. Германа), сквер Железнодорожников</vt:lpstr>
      <vt:lpstr>ул. Нехинская вдоль гаражей</vt:lpstr>
      <vt:lpstr>Парк Надежды</vt:lpstr>
      <vt:lpstr>Территория у стелы героям 14-й воздушной армии (колмово) и сквер мужества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Территорий для субботника</dc:title>
  <dc:creator>Никонова Анастасия Николаевна</dc:creator>
  <cp:lastModifiedBy>Фадеев Александр Александрович</cp:lastModifiedBy>
  <cp:revision>21</cp:revision>
  <cp:lastPrinted>2026-03-20T11:03:21Z</cp:lastPrinted>
  <dcterms:created xsi:type="dcterms:W3CDTF">2026-03-20T08:32:26Z</dcterms:created>
  <dcterms:modified xsi:type="dcterms:W3CDTF">2026-03-23T13:38:12Z</dcterms:modified>
</cp:coreProperties>
</file>